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9" r:id="rId2"/>
    <p:sldId id="430" r:id="rId3"/>
    <p:sldId id="431" r:id="rId4"/>
    <p:sldId id="432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0" r:id="rId33"/>
    <p:sldId id="461" r:id="rId34"/>
    <p:sldId id="462" r:id="rId35"/>
    <p:sldId id="463" r:id="rId36"/>
    <p:sldId id="464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1" r:id="rId54"/>
    <p:sldId id="482" r:id="rId55"/>
    <p:sldId id="483" r:id="rId56"/>
    <p:sldId id="484" r:id="rId57"/>
    <p:sldId id="485" r:id="rId58"/>
    <p:sldId id="486" r:id="rId59"/>
    <p:sldId id="487" r:id="rId60"/>
    <p:sldId id="488" r:id="rId61"/>
    <p:sldId id="489" r:id="rId62"/>
    <p:sldId id="490" r:id="rId63"/>
    <p:sldId id="491" r:id="rId64"/>
    <p:sldId id="492" r:id="rId65"/>
    <p:sldId id="493" r:id="rId66"/>
    <p:sldId id="494" r:id="rId67"/>
    <p:sldId id="495" r:id="rId68"/>
    <p:sldId id="496" r:id="rId69"/>
    <p:sldId id="497" r:id="rId70"/>
    <p:sldId id="498" r:id="rId71"/>
    <p:sldId id="499" r:id="rId72"/>
    <p:sldId id="500" r:id="rId73"/>
    <p:sldId id="501" r:id="rId74"/>
    <p:sldId id="502" r:id="rId75"/>
    <p:sldId id="503" r:id="rId76"/>
    <p:sldId id="504" r:id="rId77"/>
    <p:sldId id="505" r:id="rId78"/>
    <p:sldId id="506" r:id="rId79"/>
    <p:sldId id="507" r:id="rId80"/>
    <p:sldId id="508" r:id="rId81"/>
    <p:sldId id="509" r:id="rId82"/>
    <p:sldId id="510" r:id="rId83"/>
    <p:sldId id="511" r:id="rId84"/>
    <p:sldId id="512" r:id="rId85"/>
    <p:sldId id="513" r:id="rId86"/>
    <p:sldId id="514" r:id="rId87"/>
    <p:sldId id="515" r:id="rId88"/>
    <p:sldId id="516" r:id="rId89"/>
    <p:sldId id="517" r:id="rId90"/>
    <p:sldId id="518" r:id="rId91"/>
    <p:sldId id="519" r:id="rId92"/>
    <p:sldId id="520" r:id="rId93"/>
    <p:sldId id="521" r:id="rId94"/>
    <p:sldId id="522" r:id="rId95"/>
    <p:sldId id="523" r:id="rId96"/>
    <p:sldId id="524" r:id="rId97"/>
    <p:sldId id="525" r:id="rId98"/>
    <p:sldId id="526" r:id="rId99"/>
    <p:sldId id="527" r:id="rId100"/>
    <p:sldId id="528" r:id="rId101"/>
    <p:sldId id="529" r:id="rId102"/>
    <p:sldId id="530" r:id="rId103"/>
    <p:sldId id="531" r:id="rId104"/>
    <p:sldId id="532" r:id="rId105"/>
    <p:sldId id="533" r:id="rId106"/>
    <p:sldId id="534" r:id="rId107"/>
    <p:sldId id="535" r:id="rId108"/>
    <p:sldId id="536" r:id="rId109"/>
    <p:sldId id="537" r:id="rId110"/>
    <p:sldId id="538" r:id="rId111"/>
    <p:sldId id="539" r:id="rId112"/>
    <p:sldId id="540" r:id="rId113"/>
    <p:sldId id="541" r:id="rId114"/>
    <p:sldId id="542" r:id="rId115"/>
    <p:sldId id="543" r:id="rId116"/>
    <p:sldId id="544" r:id="rId117"/>
    <p:sldId id="545" r:id="rId118"/>
    <p:sldId id="546" r:id="rId119"/>
    <p:sldId id="547" r:id="rId120"/>
    <p:sldId id="548" r:id="rId121"/>
    <p:sldId id="549" r:id="rId122"/>
    <p:sldId id="550" r:id="rId123"/>
    <p:sldId id="551" r:id="rId124"/>
    <p:sldId id="552" r:id="rId125"/>
    <p:sldId id="553" r:id="rId126"/>
    <p:sldId id="554" r:id="rId127"/>
    <p:sldId id="555" r:id="rId128"/>
    <p:sldId id="556" r:id="rId129"/>
    <p:sldId id="557" r:id="rId130"/>
    <p:sldId id="558" r:id="rId131"/>
    <p:sldId id="559" r:id="rId132"/>
    <p:sldId id="560" r:id="rId133"/>
    <p:sldId id="561" r:id="rId134"/>
    <p:sldId id="562" r:id="rId135"/>
    <p:sldId id="563" r:id="rId136"/>
    <p:sldId id="564" r:id="rId137"/>
    <p:sldId id="565" r:id="rId138"/>
    <p:sldId id="566" r:id="rId139"/>
    <p:sldId id="567" r:id="rId140"/>
    <p:sldId id="568" r:id="rId141"/>
    <p:sldId id="569" r:id="rId142"/>
    <p:sldId id="570" r:id="rId143"/>
    <p:sldId id="571" r:id="rId144"/>
    <p:sldId id="572" r:id="rId145"/>
    <p:sldId id="573" r:id="rId146"/>
    <p:sldId id="574" r:id="rId147"/>
    <p:sldId id="575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936C-03A6-4929-A108-617B67F79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C339-973B-4677-9E8A-CADE1447C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D590-4049-41CC-A326-2A85A12B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88FD-C73F-4A13-B5FD-3635B1BB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2A3F-7FE9-436B-9C4A-10FB4FA2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1CD-5F4A-48C3-948D-55AF8F8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F0221-689E-4A62-AAAA-B48452DD0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AB27-8968-4672-B439-9FFDA399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48B3-0C55-4D86-8E69-25A5B67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7E711-D633-4E73-B639-92026453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3C2F6-3414-4F90-9FC7-961FB5B75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E57E8-8C07-4E58-9099-96FCD4AE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32BE-2C6B-4D06-B22E-4958AE0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483A-EEF6-485D-9F70-0C767FFD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E9C1-A87A-4D0A-82EF-3EDBD66E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F95F-46ED-40E6-BFE3-38261245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3D92-EA39-4D4F-92CD-840DCFE3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E1C0-CE90-41DF-A7C8-5C87A863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8BB5-0FB5-4421-978F-C639D12F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8860-FC1D-463C-A1D5-F8162B37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0B20-0D0C-43BA-9CB8-8DF7FD05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58D9-21B7-45A6-99EA-A6346B13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BEABB-F4D6-4395-8B3E-19E00344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AA02-DD13-4C0A-86F2-9E8BB4F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A3D03-5DCF-4EA3-967B-8706EF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CA2-F77C-4971-87E3-527B28F3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8988-9283-4414-AF6D-167C4978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8587-2B78-4CCE-B785-2CB89D8A3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2C3-7CD6-4AA6-8743-A17F7966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D8829-7F2F-42C9-A044-3FBDD867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66E7F-75CB-47B7-8528-CC5C01E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7F91-DE6A-42C7-9E94-1B07795D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85A5-955A-4CD3-8F3E-D103F894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58A4-6EDF-4997-84C9-F226C666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A9B3-C94B-4E7D-8D4F-540CA2735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234D1-0064-4065-B8A1-169858BE9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BDA86-C3CB-43DB-9833-E7A2FA2F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FB2E8-2AD7-4D55-8D9B-7AF7B22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B8D0B-16ED-44E0-B3E9-E945B91C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1360-22C6-4894-9D0D-37A3D5D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3ACD-717F-4348-87D5-78040844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2EDA3-19DE-4F64-8172-D03C086A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1F5B-041B-4169-9273-FC5453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98EDF-AA29-4FAF-BE20-BD7BE62A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5B394-AAF4-4B42-A905-D710711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5D1E-3144-4938-89E6-A8029937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816E-B3CB-4E5C-819D-69C1CACA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1233-4990-49DF-B257-DA3A4D18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500FE-A8D4-4D4F-8AB1-93F8DCF61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62E6-4A0D-4D28-966F-A987AD2E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DC237-39B0-4723-B524-3E82DF33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787E3-AB4A-4663-A992-5D31196E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9DFF-1C6A-40F7-B05C-EDC03EF7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7B2E4-5819-4CCE-BBEC-09665E4D5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A52F8-D70D-407A-A3F3-A15287AE4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5A4A-7C2D-48CE-9F01-591AC192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EDFD4-642B-4D76-9570-20A4501C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62125-9E06-47B7-8183-009A22A7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8C395-B61D-424C-A86D-B6A30C82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41D4-B75B-40F2-996C-707F0010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FB63-034F-4240-97A1-F064EB73D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71E-8163-44FA-A09C-715A73604734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74C8-D07F-49FB-9E32-3204DFB0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9875-41BC-4734-B52C-31AD9232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4B60B-B32B-4C14-ACCB-C5059B6B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81175"/>
            <a:ext cx="56769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2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58EB7-17EC-424C-803D-D08F9C430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00162"/>
            <a:ext cx="84105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26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47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857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608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5331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8425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702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4349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8248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0465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86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802BD-001D-4BEE-8CDA-7EFDAE1B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04925"/>
            <a:ext cx="81629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69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9161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8203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4664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0318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5357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6772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783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311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4626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27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8FF42-24FE-4CA7-A1BD-EE64C1C2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700212"/>
            <a:ext cx="81724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956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1551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3056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748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6258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7528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9222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0334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666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6979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74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AC732-E3EC-4C1B-97E2-ED17F212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376362"/>
            <a:ext cx="78962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64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1568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3554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679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9090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1544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1433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2122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7461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926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28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D893B-270B-450D-A73E-A1AFF7B4E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528762"/>
            <a:ext cx="77438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423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3604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9900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0448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8747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769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5045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5518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88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0D218-0D5A-488C-98FB-96008DB8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66837"/>
            <a:ext cx="8124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7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75AEA-6018-44A9-952F-A9B7346A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85900"/>
            <a:ext cx="8039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8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2FB9E-BAC1-4859-9234-52567451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385887"/>
            <a:ext cx="8239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5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4676E-910A-4AF9-BAF6-ABC2D084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385887"/>
            <a:ext cx="83248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1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27E2D-0EAE-4D86-A8A4-283817B0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390650"/>
            <a:ext cx="76771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3AFD5-4573-4AF6-BD36-C755B725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552575"/>
            <a:ext cx="8324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10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8186E-9B1D-4C85-86C1-32EC9664C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419225"/>
            <a:ext cx="78200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FCBF3-65FE-4FDE-A907-C3ADC07B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404937"/>
            <a:ext cx="80295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3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40C5E-80B5-4435-9D60-E06B4959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843087"/>
            <a:ext cx="54292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F59A6-49AC-4E7A-93C2-AAEFA5CB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709737"/>
            <a:ext cx="81915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1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B84EB-6FAB-4DAE-89AA-D1485F3E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552575"/>
            <a:ext cx="8334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6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62D2B-1492-43B5-BBFF-72EE21CE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76375"/>
            <a:ext cx="83248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68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66890-C3AB-4AF6-B940-168E44D9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585912"/>
            <a:ext cx="82391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6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4D107-5B46-4D9A-849F-99DABC19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300162"/>
            <a:ext cx="73342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2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870D3-AA9D-4213-905C-4C3774AD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295400"/>
            <a:ext cx="7953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33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EE70E-E2EA-4D4D-A6F3-0C5D1343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338262"/>
            <a:ext cx="76771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6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79A52-8C37-43BC-9D98-CB79D6FF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09700"/>
            <a:ext cx="8039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68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A8BA9-0795-4721-BB4B-78A1AFAD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81112"/>
            <a:ext cx="76200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9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3DC3D-2897-4AFB-911E-EB4EEE37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90650"/>
            <a:ext cx="81629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9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10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071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88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877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1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451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08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63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5B1F3-2EF8-479B-9E45-11AE1756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09687"/>
            <a:ext cx="80486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63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946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354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221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593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06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937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437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116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152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66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CA85D-7B5A-4ADB-82F2-8F86AACE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576387"/>
            <a:ext cx="82010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9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09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258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397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225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943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591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859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690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11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5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E4817-E236-4A85-96AE-A705A0F7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433512"/>
            <a:ext cx="83439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05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439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363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65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198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478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7351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537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23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137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4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3274A-4736-4F37-BD1F-3B09C169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423987"/>
            <a:ext cx="84010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00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023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657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48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3258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594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124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457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0659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60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21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C17E6-12A6-4DCF-84B3-30314028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376362"/>
            <a:ext cx="78486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757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995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191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8729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31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326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07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763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0844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55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02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73CA4-F850-4950-92A2-DD5F7444D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19225"/>
            <a:ext cx="83820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335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1498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833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39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643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283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6637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649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396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5673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079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8836</TotalTime>
  <Words>0</Words>
  <Application>Microsoft Office PowerPoint</Application>
  <PresentationFormat>Widescreen</PresentationFormat>
  <Paragraphs>0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5</cp:revision>
  <dcterms:created xsi:type="dcterms:W3CDTF">2022-09-16T17:35:54Z</dcterms:created>
  <dcterms:modified xsi:type="dcterms:W3CDTF">2022-10-10T13:15:31Z</dcterms:modified>
</cp:coreProperties>
</file>